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
  </p:notesMasterIdLst>
  <p:sldIdLst>
    <p:sldId id="256" r:id="rId2"/>
  </p:sldIdLst>
  <p:sldSz cx="18540413" cy="262080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38" autoAdjust="0"/>
    <p:restoredTop sz="96106" autoAdjust="0"/>
  </p:normalViewPr>
  <p:slideViewPr>
    <p:cSldViewPr snapToGrid="0">
      <p:cViewPr varScale="1">
        <p:scale>
          <a:sx n="26" d="100"/>
          <a:sy n="26" d="100"/>
        </p:scale>
        <p:origin x="24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7AEF4-9E25-4715-8A03-D4535CE7FD9F}" type="datetimeFigureOut">
              <a:rPr kumimoji="1" lang="ja-JP" altLang="en-US" smtClean="0"/>
              <a:t>2025/4/9</a:t>
            </a:fld>
            <a:endParaRPr kumimoji="1" lang="ja-JP" altLang="en-US"/>
          </a:p>
        </p:txBody>
      </p:sp>
      <p:sp>
        <p:nvSpPr>
          <p:cNvPr id="4" name="スライド イメージ プレースホルダー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600A27-72E8-462A-B157-3E9D0BC0FA67}" type="slidenum">
              <a:rPr kumimoji="1" lang="ja-JP" altLang="en-US" smtClean="0"/>
              <a:t>‹#›</a:t>
            </a:fld>
            <a:endParaRPr kumimoji="1" lang="ja-JP" altLang="en-US"/>
          </a:p>
        </p:txBody>
      </p:sp>
    </p:spTree>
    <p:extLst>
      <p:ext uri="{BB962C8B-B14F-4D97-AF65-F5344CB8AC3E}">
        <p14:creationId xmlns:p14="http://schemas.microsoft.com/office/powerpoint/2010/main" val="4139032819"/>
      </p:ext>
    </p:extLst>
  </p:cSld>
  <p:clrMap bg1="lt1" tx1="dk1" bg2="lt2" tx2="dk2" accent1="accent1" accent2="accent2" accent3="accent3" accent4="accent4" accent5="accent5" accent6="accent6" hlink="hlink" folHlink="folHlink"/>
  <p:notesStyle>
    <a:lvl1pPr marL="0" algn="l" defTabSz="571332" rtl="0" eaLnBrk="1" latinLnBrk="0" hangingPunct="1">
      <a:defRPr kumimoji="1" sz="750" kern="1200">
        <a:solidFill>
          <a:schemeClr val="tx1"/>
        </a:solidFill>
        <a:latin typeface="+mn-lt"/>
        <a:ea typeface="+mn-ea"/>
        <a:cs typeface="+mn-cs"/>
      </a:defRPr>
    </a:lvl1pPr>
    <a:lvl2pPr marL="285666" algn="l" defTabSz="571332" rtl="0" eaLnBrk="1" latinLnBrk="0" hangingPunct="1">
      <a:defRPr kumimoji="1" sz="750" kern="1200">
        <a:solidFill>
          <a:schemeClr val="tx1"/>
        </a:solidFill>
        <a:latin typeface="+mn-lt"/>
        <a:ea typeface="+mn-ea"/>
        <a:cs typeface="+mn-cs"/>
      </a:defRPr>
    </a:lvl2pPr>
    <a:lvl3pPr marL="571332" algn="l" defTabSz="571332" rtl="0" eaLnBrk="1" latinLnBrk="0" hangingPunct="1">
      <a:defRPr kumimoji="1" sz="750" kern="1200">
        <a:solidFill>
          <a:schemeClr val="tx1"/>
        </a:solidFill>
        <a:latin typeface="+mn-lt"/>
        <a:ea typeface="+mn-ea"/>
        <a:cs typeface="+mn-cs"/>
      </a:defRPr>
    </a:lvl3pPr>
    <a:lvl4pPr marL="856999" algn="l" defTabSz="571332" rtl="0" eaLnBrk="1" latinLnBrk="0" hangingPunct="1">
      <a:defRPr kumimoji="1" sz="750" kern="1200">
        <a:solidFill>
          <a:schemeClr val="tx1"/>
        </a:solidFill>
        <a:latin typeface="+mn-lt"/>
        <a:ea typeface="+mn-ea"/>
        <a:cs typeface="+mn-cs"/>
      </a:defRPr>
    </a:lvl4pPr>
    <a:lvl5pPr marL="1142665" algn="l" defTabSz="571332" rtl="0" eaLnBrk="1" latinLnBrk="0" hangingPunct="1">
      <a:defRPr kumimoji="1" sz="750" kern="1200">
        <a:solidFill>
          <a:schemeClr val="tx1"/>
        </a:solidFill>
        <a:latin typeface="+mn-lt"/>
        <a:ea typeface="+mn-ea"/>
        <a:cs typeface="+mn-cs"/>
      </a:defRPr>
    </a:lvl5pPr>
    <a:lvl6pPr marL="1428332" algn="l" defTabSz="571332" rtl="0" eaLnBrk="1" latinLnBrk="0" hangingPunct="1">
      <a:defRPr kumimoji="1" sz="750" kern="1200">
        <a:solidFill>
          <a:schemeClr val="tx1"/>
        </a:solidFill>
        <a:latin typeface="+mn-lt"/>
        <a:ea typeface="+mn-ea"/>
        <a:cs typeface="+mn-cs"/>
      </a:defRPr>
    </a:lvl6pPr>
    <a:lvl7pPr marL="1713998" algn="l" defTabSz="571332" rtl="0" eaLnBrk="1" latinLnBrk="0" hangingPunct="1">
      <a:defRPr kumimoji="1" sz="750" kern="1200">
        <a:solidFill>
          <a:schemeClr val="tx1"/>
        </a:solidFill>
        <a:latin typeface="+mn-lt"/>
        <a:ea typeface="+mn-ea"/>
        <a:cs typeface="+mn-cs"/>
      </a:defRPr>
    </a:lvl7pPr>
    <a:lvl8pPr marL="1999665" algn="l" defTabSz="571332" rtl="0" eaLnBrk="1" latinLnBrk="0" hangingPunct="1">
      <a:defRPr kumimoji="1" sz="750" kern="1200">
        <a:solidFill>
          <a:schemeClr val="tx1"/>
        </a:solidFill>
        <a:latin typeface="+mn-lt"/>
        <a:ea typeface="+mn-ea"/>
        <a:cs typeface="+mn-cs"/>
      </a:defRPr>
    </a:lvl8pPr>
    <a:lvl9pPr marL="2285331" algn="l" defTabSz="571332" rtl="0" eaLnBrk="1" latinLnBrk="0" hangingPunct="1">
      <a:defRPr kumimoji="1" sz="7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2600A27-72E8-462A-B157-3E9D0BC0FA67}" type="slidenum">
              <a:rPr kumimoji="1" lang="ja-JP" altLang="en-US" smtClean="0"/>
              <a:t>1</a:t>
            </a:fld>
            <a:endParaRPr kumimoji="1" lang="ja-JP" altLang="en-US"/>
          </a:p>
        </p:txBody>
      </p:sp>
    </p:spTree>
    <p:extLst>
      <p:ext uri="{BB962C8B-B14F-4D97-AF65-F5344CB8AC3E}">
        <p14:creationId xmlns:p14="http://schemas.microsoft.com/office/powerpoint/2010/main" val="415666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390531" y="4289141"/>
            <a:ext cx="15759351" cy="9124280"/>
          </a:xfrm>
        </p:spPr>
        <p:txBody>
          <a:bodyPr anchor="b"/>
          <a:lstStyle>
            <a:lvl1pPr algn="ctr">
              <a:defRPr sz="12166"/>
            </a:lvl1pPr>
          </a:lstStyle>
          <a:p>
            <a:r>
              <a:rPr lang="ja-JP" altLang="en-US"/>
              <a:t>マスター タイトルの書式設定</a:t>
            </a:r>
            <a:endParaRPr lang="en-US" dirty="0"/>
          </a:p>
        </p:txBody>
      </p:sp>
      <p:sp>
        <p:nvSpPr>
          <p:cNvPr id="3" name="Subtitle 2"/>
          <p:cNvSpPr>
            <a:spLocks noGrp="1"/>
          </p:cNvSpPr>
          <p:nvPr>
            <p:ph type="subTitle" idx="1"/>
          </p:nvPr>
        </p:nvSpPr>
        <p:spPr>
          <a:xfrm>
            <a:off x="2317552" y="13765288"/>
            <a:ext cx="13905310" cy="6327541"/>
          </a:xfrm>
        </p:spPr>
        <p:txBody>
          <a:bodyPr/>
          <a:lstStyle>
            <a:lvl1pPr marL="0" indent="0" algn="ctr">
              <a:buNone/>
              <a:defRPr sz="4866"/>
            </a:lvl1pPr>
            <a:lvl2pPr marL="927019" indent="0" algn="ctr">
              <a:buNone/>
              <a:defRPr sz="4055"/>
            </a:lvl2pPr>
            <a:lvl3pPr marL="1854037" indent="0" algn="ctr">
              <a:buNone/>
              <a:defRPr sz="3650"/>
            </a:lvl3pPr>
            <a:lvl4pPr marL="2781056" indent="0" algn="ctr">
              <a:buNone/>
              <a:defRPr sz="3244"/>
            </a:lvl4pPr>
            <a:lvl5pPr marL="3708075" indent="0" algn="ctr">
              <a:buNone/>
              <a:defRPr sz="3244"/>
            </a:lvl5pPr>
            <a:lvl6pPr marL="4635094" indent="0" algn="ctr">
              <a:buNone/>
              <a:defRPr sz="3244"/>
            </a:lvl6pPr>
            <a:lvl7pPr marL="5562112" indent="0" algn="ctr">
              <a:buNone/>
              <a:defRPr sz="3244"/>
            </a:lvl7pPr>
            <a:lvl8pPr marL="6489131" indent="0" algn="ctr">
              <a:buNone/>
              <a:defRPr sz="3244"/>
            </a:lvl8pPr>
            <a:lvl9pPr marL="7416150" indent="0" algn="ctr">
              <a:buNone/>
              <a:defRPr sz="324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46411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512417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67984" y="1395335"/>
            <a:ext cx="3997777" cy="222101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274655" y="1395335"/>
            <a:ext cx="11761574" cy="2221010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91367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54320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264998" y="6533817"/>
            <a:ext cx="15991106" cy="10901814"/>
          </a:xfrm>
        </p:spPr>
        <p:txBody>
          <a:bodyPr anchor="b"/>
          <a:lstStyle>
            <a:lvl1pPr>
              <a:defRPr sz="1216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264998" y="17538767"/>
            <a:ext cx="15991106" cy="5733006"/>
          </a:xfrm>
        </p:spPr>
        <p:txBody>
          <a:bodyPr/>
          <a:lstStyle>
            <a:lvl1pPr marL="0" indent="0">
              <a:buNone/>
              <a:defRPr sz="4866">
                <a:solidFill>
                  <a:schemeClr val="tx1"/>
                </a:solidFill>
              </a:defRPr>
            </a:lvl1pPr>
            <a:lvl2pPr marL="927019" indent="0">
              <a:buNone/>
              <a:defRPr sz="4055">
                <a:solidFill>
                  <a:schemeClr val="tx1">
                    <a:tint val="75000"/>
                  </a:schemeClr>
                </a:solidFill>
              </a:defRPr>
            </a:lvl2pPr>
            <a:lvl3pPr marL="1854037" indent="0">
              <a:buNone/>
              <a:defRPr sz="3650">
                <a:solidFill>
                  <a:schemeClr val="tx1">
                    <a:tint val="75000"/>
                  </a:schemeClr>
                </a:solidFill>
              </a:defRPr>
            </a:lvl3pPr>
            <a:lvl4pPr marL="2781056" indent="0">
              <a:buNone/>
              <a:defRPr sz="3244">
                <a:solidFill>
                  <a:schemeClr val="tx1">
                    <a:tint val="75000"/>
                  </a:schemeClr>
                </a:solidFill>
              </a:defRPr>
            </a:lvl4pPr>
            <a:lvl5pPr marL="3708075" indent="0">
              <a:buNone/>
              <a:defRPr sz="3244">
                <a:solidFill>
                  <a:schemeClr val="tx1">
                    <a:tint val="75000"/>
                  </a:schemeClr>
                </a:solidFill>
              </a:defRPr>
            </a:lvl5pPr>
            <a:lvl6pPr marL="4635094" indent="0">
              <a:buNone/>
              <a:defRPr sz="3244">
                <a:solidFill>
                  <a:schemeClr val="tx1">
                    <a:tint val="75000"/>
                  </a:schemeClr>
                </a:solidFill>
              </a:defRPr>
            </a:lvl6pPr>
            <a:lvl7pPr marL="5562112" indent="0">
              <a:buNone/>
              <a:defRPr sz="3244">
                <a:solidFill>
                  <a:schemeClr val="tx1">
                    <a:tint val="75000"/>
                  </a:schemeClr>
                </a:solidFill>
              </a:defRPr>
            </a:lvl7pPr>
            <a:lvl8pPr marL="6489131" indent="0">
              <a:buNone/>
              <a:defRPr sz="3244">
                <a:solidFill>
                  <a:schemeClr val="tx1">
                    <a:tint val="75000"/>
                  </a:schemeClr>
                </a:solidFill>
              </a:defRPr>
            </a:lvl8pPr>
            <a:lvl9pPr marL="7416150" indent="0">
              <a:buNone/>
              <a:defRPr sz="324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847004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274653" y="6976677"/>
            <a:ext cx="7879676" cy="166287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9386084" y="6976677"/>
            <a:ext cx="7879676" cy="166287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564575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277068" y="1395341"/>
            <a:ext cx="15991106" cy="506567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77070" y="6424611"/>
            <a:ext cx="7843463" cy="3148603"/>
          </a:xfrm>
        </p:spPr>
        <p:txBody>
          <a:bodyPr anchor="b"/>
          <a:lstStyle>
            <a:lvl1pPr marL="0" indent="0">
              <a:buNone/>
              <a:defRPr sz="4866" b="1"/>
            </a:lvl1pPr>
            <a:lvl2pPr marL="927019" indent="0">
              <a:buNone/>
              <a:defRPr sz="4055" b="1"/>
            </a:lvl2pPr>
            <a:lvl3pPr marL="1854037" indent="0">
              <a:buNone/>
              <a:defRPr sz="3650" b="1"/>
            </a:lvl3pPr>
            <a:lvl4pPr marL="2781056" indent="0">
              <a:buNone/>
              <a:defRPr sz="3244" b="1"/>
            </a:lvl4pPr>
            <a:lvl5pPr marL="3708075" indent="0">
              <a:buNone/>
              <a:defRPr sz="3244" b="1"/>
            </a:lvl5pPr>
            <a:lvl6pPr marL="4635094" indent="0">
              <a:buNone/>
              <a:defRPr sz="3244" b="1"/>
            </a:lvl6pPr>
            <a:lvl7pPr marL="5562112" indent="0">
              <a:buNone/>
              <a:defRPr sz="3244" b="1"/>
            </a:lvl7pPr>
            <a:lvl8pPr marL="6489131" indent="0">
              <a:buNone/>
              <a:defRPr sz="3244" b="1"/>
            </a:lvl8pPr>
            <a:lvl9pPr marL="7416150" indent="0">
              <a:buNone/>
              <a:defRPr sz="3244" b="1"/>
            </a:lvl9pPr>
          </a:lstStyle>
          <a:p>
            <a:pPr lvl="0"/>
            <a:r>
              <a:rPr lang="ja-JP" altLang="en-US"/>
              <a:t>マスター テキストの書式設定</a:t>
            </a:r>
          </a:p>
        </p:txBody>
      </p:sp>
      <p:sp>
        <p:nvSpPr>
          <p:cNvPr id="4" name="Content Placeholder 3"/>
          <p:cNvSpPr>
            <a:spLocks noGrp="1"/>
          </p:cNvSpPr>
          <p:nvPr>
            <p:ph sz="half" idx="2"/>
          </p:nvPr>
        </p:nvSpPr>
        <p:spPr>
          <a:xfrm>
            <a:off x="1277070" y="9573214"/>
            <a:ext cx="7843463" cy="140807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9386085" y="6424611"/>
            <a:ext cx="7882090" cy="3148603"/>
          </a:xfrm>
        </p:spPr>
        <p:txBody>
          <a:bodyPr anchor="b"/>
          <a:lstStyle>
            <a:lvl1pPr marL="0" indent="0">
              <a:buNone/>
              <a:defRPr sz="4866" b="1"/>
            </a:lvl1pPr>
            <a:lvl2pPr marL="927019" indent="0">
              <a:buNone/>
              <a:defRPr sz="4055" b="1"/>
            </a:lvl2pPr>
            <a:lvl3pPr marL="1854037" indent="0">
              <a:buNone/>
              <a:defRPr sz="3650" b="1"/>
            </a:lvl3pPr>
            <a:lvl4pPr marL="2781056" indent="0">
              <a:buNone/>
              <a:defRPr sz="3244" b="1"/>
            </a:lvl4pPr>
            <a:lvl5pPr marL="3708075" indent="0">
              <a:buNone/>
              <a:defRPr sz="3244" b="1"/>
            </a:lvl5pPr>
            <a:lvl6pPr marL="4635094" indent="0">
              <a:buNone/>
              <a:defRPr sz="3244" b="1"/>
            </a:lvl6pPr>
            <a:lvl7pPr marL="5562112" indent="0">
              <a:buNone/>
              <a:defRPr sz="3244" b="1"/>
            </a:lvl7pPr>
            <a:lvl8pPr marL="6489131" indent="0">
              <a:buNone/>
              <a:defRPr sz="3244" b="1"/>
            </a:lvl8pPr>
            <a:lvl9pPr marL="7416150" indent="0">
              <a:buNone/>
              <a:defRPr sz="3244" b="1"/>
            </a:lvl9pPr>
          </a:lstStyle>
          <a:p>
            <a:pPr lvl="0"/>
            <a:r>
              <a:rPr lang="ja-JP" altLang="en-US"/>
              <a:t>マスター テキストの書式設定</a:t>
            </a:r>
          </a:p>
        </p:txBody>
      </p:sp>
      <p:sp>
        <p:nvSpPr>
          <p:cNvPr id="6" name="Content Placeholder 5"/>
          <p:cNvSpPr>
            <a:spLocks noGrp="1"/>
          </p:cNvSpPr>
          <p:nvPr>
            <p:ph sz="quarter" idx="4"/>
          </p:nvPr>
        </p:nvSpPr>
        <p:spPr>
          <a:xfrm>
            <a:off x="9386085" y="9573214"/>
            <a:ext cx="7882090" cy="140807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634430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705158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30461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277068" y="1747202"/>
            <a:ext cx="5979766" cy="6115209"/>
          </a:xfrm>
        </p:spPr>
        <p:txBody>
          <a:bodyPr anchor="b"/>
          <a:lstStyle>
            <a:lvl1pPr>
              <a:defRPr sz="6488"/>
            </a:lvl1pPr>
          </a:lstStyle>
          <a:p>
            <a:r>
              <a:rPr lang="ja-JP" altLang="en-US"/>
              <a:t>マスター タイトルの書式設定</a:t>
            </a:r>
            <a:endParaRPr lang="en-US" dirty="0"/>
          </a:p>
        </p:txBody>
      </p:sp>
      <p:sp>
        <p:nvSpPr>
          <p:cNvPr id="3" name="Content Placeholder 2"/>
          <p:cNvSpPr>
            <a:spLocks noGrp="1"/>
          </p:cNvSpPr>
          <p:nvPr>
            <p:ph idx="1"/>
          </p:nvPr>
        </p:nvSpPr>
        <p:spPr>
          <a:xfrm>
            <a:off x="7882090" y="3773478"/>
            <a:ext cx="9386084" cy="18624694"/>
          </a:xfrm>
        </p:spPr>
        <p:txBody>
          <a:bodyPr/>
          <a:lstStyle>
            <a:lvl1pPr>
              <a:defRPr sz="6488"/>
            </a:lvl1pPr>
            <a:lvl2pPr>
              <a:defRPr sz="5677"/>
            </a:lvl2pPr>
            <a:lvl3pPr>
              <a:defRPr sz="4866"/>
            </a:lvl3pPr>
            <a:lvl4pPr>
              <a:defRPr sz="4055"/>
            </a:lvl4pPr>
            <a:lvl5pPr>
              <a:defRPr sz="4055"/>
            </a:lvl5pPr>
            <a:lvl6pPr>
              <a:defRPr sz="4055"/>
            </a:lvl6pPr>
            <a:lvl7pPr>
              <a:defRPr sz="4055"/>
            </a:lvl7pPr>
            <a:lvl8pPr>
              <a:defRPr sz="4055"/>
            </a:lvl8pPr>
            <a:lvl9pPr>
              <a:defRPr sz="405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277068" y="7862411"/>
            <a:ext cx="5979766" cy="14566090"/>
          </a:xfrm>
        </p:spPr>
        <p:txBody>
          <a:bodyPr/>
          <a:lstStyle>
            <a:lvl1pPr marL="0" indent="0">
              <a:buNone/>
              <a:defRPr sz="3244"/>
            </a:lvl1pPr>
            <a:lvl2pPr marL="927019" indent="0">
              <a:buNone/>
              <a:defRPr sz="2839"/>
            </a:lvl2pPr>
            <a:lvl3pPr marL="1854037" indent="0">
              <a:buNone/>
              <a:defRPr sz="2433"/>
            </a:lvl3pPr>
            <a:lvl4pPr marL="2781056" indent="0">
              <a:buNone/>
              <a:defRPr sz="2028"/>
            </a:lvl4pPr>
            <a:lvl5pPr marL="3708075" indent="0">
              <a:buNone/>
              <a:defRPr sz="2028"/>
            </a:lvl5pPr>
            <a:lvl6pPr marL="4635094" indent="0">
              <a:buNone/>
              <a:defRPr sz="2028"/>
            </a:lvl6pPr>
            <a:lvl7pPr marL="5562112" indent="0">
              <a:buNone/>
              <a:defRPr sz="2028"/>
            </a:lvl7pPr>
            <a:lvl8pPr marL="6489131" indent="0">
              <a:buNone/>
              <a:defRPr sz="2028"/>
            </a:lvl8pPr>
            <a:lvl9pPr marL="7416150" indent="0">
              <a:buNone/>
              <a:defRPr sz="2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16783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277068" y="1747202"/>
            <a:ext cx="5979766" cy="6115209"/>
          </a:xfrm>
        </p:spPr>
        <p:txBody>
          <a:bodyPr anchor="b"/>
          <a:lstStyle>
            <a:lvl1pPr>
              <a:defRPr sz="648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882090" y="3773478"/>
            <a:ext cx="9386084" cy="18624694"/>
          </a:xfrm>
        </p:spPr>
        <p:txBody>
          <a:bodyPr anchor="t"/>
          <a:lstStyle>
            <a:lvl1pPr marL="0" indent="0">
              <a:buNone/>
              <a:defRPr sz="6488"/>
            </a:lvl1pPr>
            <a:lvl2pPr marL="927019" indent="0">
              <a:buNone/>
              <a:defRPr sz="5677"/>
            </a:lvl2pPr>
            <a:lvl3pPr marL="1854037" indent="0">
              <a:buNone/>
              <a:defRPr sz="4866"/>
            </a:lvl3pPr>
            <a:lvl4pPr marL="2781056" indent="0">
              <a:buNone/>
              <a:defRPr sz="4055"/>
            </a:lvl4pPr>
            <a:lvl5pPr marL="3708075" indent="0">
              <a:buNone/>
              <a:defRPr sz="4055"/>
            </a:lvl5pPr>
            <a:lvl6pPr marL="4635094" indent="0">
              <a:buNone/>
              <a:defRPr sz="4055"/>
            </a:lvl6pPr>
            <a:lvl7pPr marL="5562112" indent="0">
              <a:buNone/>
              <a:defRPr sz="4055"/>
            </a:lvl7pPr>
            <a:lvl8pPr marL="6489131" indent="0">
              <a:buNone/>
              <a:defRPr sz="4055"/>
            </a:lvl8pPr>
            <a:lvl9pPr marL="7416150" indent="0">
              <a:buNone/>
              <a:defRPr sz="405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277068" y="7862411"/>
            <a:ext cx="5979766" cy="14566090"/>
          </a:xfrm>
        </p:spPr>
        <p:txBody>
          <a:bodyPr/>
          <a:lstStyle>
            <a:lvl1pPr marL="0" indent="0">
              <a:buNone/>
              <a:defRPr sz="3244"/>
            </a:lvl1pPr>
            <a:lvl2pPr marL="927019" indent="0">
              <a:buNone/>
              <a:defRPr sz="2839"/>
            </a:lvl2pPr>
            <a:lvl3pPr marL="1854037" indent="0">
              <a:buNone/>
              <a:defRPr sz="2433"/>
            </a:lvl3pPr>
            <a:lvl4pPr marL="2781056" indent="0">
              <a:buNone/>
              <a:defRPr sz="2028"/>
            </a:lvl4pPr>
            <a:lvl5pPr marL="3708075" indent="0">
              <a:buNone/>
              <a:defRPr sz="2028"/>
            </a:lvl5pPr>
            <a:lvl6pPr marL="4635094" indent="0">
              <a:buNone/>
              <a:defRPr sz="2028"/>
            </a:lvl6pPr>
            <a:lvl7pPr marL="5562112" indent="0">
              <a:buNone/>
              <a:defRPr sz="2028"/>
            </a:lvl7pPr>
            <a:lvl8pPr marL="6489131" indent="0">
              <a:buNone/>
              <a:defRPr sz="2028"/>
            </a:lvl8pPr>
            <a:lvl9pPr marL="7416150" indent="0">
              <a:buNone/>
              <a:defRPr sz="2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59008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74654" y="1395341"/>
            <a:ext cx="15991106" cy="506567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74654" y="6976677"/>
            <a:ext cx="15991106" cy="1662875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274653" y="24290974"/>
            <a:ext cx="4171593" cy="1395335"/>
          </a:xfrm>
          <a:prstGeom prst="rect">
            <a:avLst/>
          </a:prstGeom>
        </p:spPr>
        <p:txBody>
          <a:bodyPr vert="horz" lIns="91440" tIns="45720" rIns="91440" bIns="45720" rtlCol="0" anchor="ctr"/>
          <a:lstStyle>
            <a:lvl1pPr algn="l">
              <a:defRPr sz="2433">
                <a:solidFill>
                  <a:schemeClr val="tx1">
                    <a:tint val="75000"/>
                  </a:schemeClr>
                </a:solidFill>
              </a:defRPr>
            </a:lvl1p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3"/>
          </p:nvPr>
        </p:nvSpPr>
        <p:spPr>
          <a:xfrm>
            <a:off x="6141512" y="24290974"/>
            <a:ext cx="6257389" cy="1395335"/>
          </a:xfrm>
          <a:prstGeom prst="rect">
            <a:avLst/>
          </a:prstGeom>
        </p:spPr>
        <p:txBody>
          <a:bodyPr vert="horz" lIns="91440" tIns="45720" rIns="91440" bIns="45720" rtlCol="0" anchor="ctr"/>
          <a:lstStyle>
            <a:lvl1pPr algn="ctr">
              <a:defRPr sz="24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3094167" y="24290974"/>
            <a:ext cx="4171593" cy="1395335"/>
          </a:xfrm>
          <a:prstGeom prst="rect">
            <a:avLst/>
          </a:prstGeom>
        </p:spPr>
        <p:txBody>
          <a:bodyPr vert="horz" lIns="91440" tIns="45720" rIns="91440" bIns="45720" rtlCol="0" anchor="ctr"/>
          <a:lstStyle>
            <a:lvl1pPr algn="r">
              <a:defRPr sz="2433">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87036226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54037" rtl="0" eaLnBrk="1" latinLnBrk="0" hangingPunct="1">
        <a:lnSpc>
          <a:spcPct val="90000"/>
        </a:lnSpc>
        <a:spcBef>
          <a:spcPct val="0"/>
        </a:spcBef>
        <a:buNone/>
        <a:defRPr kumimoji="1" sz="8921" kern="1200">
          <a:solidFill>
            <a:schemeClr val="tx1"/>
          </a:solidFill>
          <a:latin typeface="+mj-lt"/>
          <a:ea typeface="+mj-ea"/>
          <a:cs typeface="+mj-cs"/>
        </a:defRPr>
      </a:lvl1pPr>
    </p:titleStyle>
    <p:bodyStyle>
      <a:lvl1pPr marL="463509" indent="-463509" algn="l" defTabSz="1854037" rtl="0" eaLnBrk="1" latinLnBrk="0" hangingPunct="1">
        <a:lnSpc>
          <a:spcPct val="90000"/>
        </a:lnSpc>
        <a:spcBef>
          <a:spcPts val="2028"/>
        </a:spcBef>
        <a:buFont typeface="Arial" panose="020B0604020202020204" pitchFamily="34" charset="0"/>
        <a:buChar char="•"/>
        <a:defRPr kumimoji="1" sz="5677" kern="1200">
          <a:solidFill>
            <a:schemeClr val="tx1"/>
          </a:solidFill>
          <a:latin typeface="+mn-lt"/>
          <a:ea typeface="+mn-ea"/>
          <a:cs typeface="+mn-cs"/>
        </a:defRPr>
      </a:lvl1pPr>
      <a:lvl2pPr marL="1390528" indent="-463509" algn="l" defTabSz="1854037" rtl="0" eaLnBrk="1" latinLnBrk="0" hangingPunct="1">
        <a:lnSpc>
          <a:spcPct val="90000"/>
        </a:lnSpc>
        <a:spcBef>
          <a:spcPts val="1014"/>
        </a:spcBef>
        <a:buFont typeface="Arial" panose="020B0604020202020204" pitchFamily="34" charset="0"/>
        <a:buChar char="•"/>
        <a:defRPr kumimoji="1" sz="4866" kern="1200">
          <a:solidFill>
            <a:schemeClr val="tx1"/>
          </a:solidFill>
          <a:latin typeface="+mn-lt"/>
          <a:ea typeface="+mn-ea"/>
          <a:cs typeface="+mn-cs"/>
        </a:defRPr>
      </a:lvl2pPr>
      <a:lvl3pPr marL="2317547" indent="-463509" algn="l" defTabSz="1854037" rtl="0" eaLnBrk="1" latinLnBrk="0" hangingPunct="1">
        <a:lnSpc>
          <a:spcPct val="90000"/>
        </a:lnSpc>
        <a:spcBef>
          <a:spcPts val="1014"/>
        </a:spcBef>
        <a:buFont typeface="Arial" panose="020B0604020202020204" pitchFamily="34" charset="0"/>
        <a:buChar char="•"/>
        <a:defRPr kumimoji="1" sz="4055" kern="1200">
          <a:solidFill>
            <a:schemeClr val="tx1"/>
          </a:solidFill>
          <a:latin typeface="+mn-lt"/>
          <a:ea typeface="+mn-ea"/>
          <a:cs typeface="+mn-cs"/>
        </a:defRPr>
      </a:lvl3pPr>
      <a:lvl4pPr marL="3244566"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4pPr>
      <a:lvl5pPr marL="4171584"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5pPr>
      <a:lvl6pPr marL="5098603"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6pPr>
      <a:lvl7pPr marL="6025622"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7pPr>
      <a:lvl8pPr marL="6952640"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8pPr>
      <a:lvl9pPr marL="7879659" indent="-463509" algn="l" defTabSz="1854037" rtl="0" eaLnBrk="1" latinLnBrk="0" hangingPunct="1">
        <a:lnSpc>
          <a:spcPct val="90000"/>
        </a:lnSpc>
        <a:spcBef>
          <a:spcPts val="1014"/>
        </a:spcBef>
        <a:buFont typeface="Arial" panose="020B0604020202020204" pitchFamily="34" charset="0"/>
        <a:buChar char="•"/>
        <a:defRPr kumimoji="1" sz="3650" kern="1200">
          <a:solidFill>
            <a:schemeClr val="tx1"/>
          </a:solidFill>
          <a:latin typeface="+mn-lt"/>
          <a:ea typeface="+mn-ea"/>
          <a:cs typeface="+mn-cs"/>
        </a:defRPr>
      </a:lvl9pPr>
    </p:bodyStyle>
    <p:otherStyle>
      <a:defPPr>
        <a:defRPr lang="en-US"/>
      </a:defPPr>
      <a:lvl1pPr marL="0" algn="l" defTabSz="1854037" rtl="0" eaLnBrk="1" latinLnBrk="0" hangingPunct="1">
        <a:defRPr kumimoji="1" sz="3650" kern="1200">
          <a:solidFill>
            <a:schemeClr val="tx1"/>
          </a:solidFill>
          <a:latin typeface="+mn-lt"/>
          <a:ea typeface="+mn-ea"/>
          <a:cs typeface="+mn-cs"/>
        </a:defRPr>
      </a:lvl1pPr>
      <a:lvl2pPr marL="927019" algn="l" defTabSz="1854037" rtl="0" eaLnBrk="1" latinLnBrk="0" hangingPunct="1">
        <a:defRPr kumimoji="1" sz="3650" kern="1200">
          <a:solidFill>
            <a:schemeClr val="tx1"/>
          </a:solidFill>
          <a:latin typeface="+mn-lt"/>
          <a:ea typeface="+mn-ea"/>
          <a:cs typeface="+mn-cs"/>
        </a:defRPr>
      </a:lvl2pPr>
      <a:lvl3pPr marL="1854037" algn="l" defTabSz="1854037" rtl="0" eaLnBrk="1" latinLnBrk="0" hangingPunct="1">
        <a:defRPr kumimoji="1" sz="3650" kern="1200">
          <a:solidFill>
            <a:schemeClr val="tx1"/>
          </a:solidFill>
          <a:latin typeface="+mn-lt"/>
          <a:ea typeface="+mn-ea"/>
          <a:cs typeface="+mn-cs"/>
        </a:defRPr>
      </a:lvl3pPr>
      <a:lvl4pPr marL="2781056" algn="l" defTabSz="1854037" rtl="0" eaLnBrk="1" latinLnBrk="0" hangingPunct="1">
        <a:defRPr kumimoji="1" sz="3650" kern="1200">
          <a:solidFill>
            <a:schemeClr val="tx1"/>
          </a:solidFill>
          <a:latin typeface="+mn-lt"/>
          <a:ea typeface="+mn-ea"/>
          <a:cs typeface="+mn-cs"/>
        </a:defRPr>
      </a:lvl4pPr>
      <a:lvl5pPr marL="3708075" algn="l" defTabSz="1854037" rtl="0" eaLnBrk="1" latinLnBrk="0" hangingPunct="1">
        <a:defRPr kumimoji="1" sz="3650" kern="1200">
          <a:solidFill>
            <a:schemeClr val="tx1"/>
          </a:solidFill>
          <a:latin typeface="+mn-lt"/>
          <a:ea typeface="+mn-ea"/>
          <a:cs typeface="+mn-cs"/>
        </a:defRPr>
      </a:lvl5pPr>
      <a:lvl6pPr marL="4635094" algn="l" defTabSz="1854037" rtl="0" eaLnBrk="1" latinLnBrk="0" hangingPunct="1">
        <a:defRPr kumimoji="1" sz="3650" kern="1200">
          <a:solidFill>
            <a:schemeClr val="tx1"/>
          </a:solidFill>
          <a:latin typeface="+mn-lt"/>
          <a:ea typeface="+mn-ea"/>
          <a:cs typeface="+mn-cs"/>
        </a:defRPr>
      </a:lvl6pPr>
      <a:lvl7pPr marL="5562112" algn="l" defTabSz="1854037" rtl="0" eaLnBrk="1" latinLnBrk="0" hangingPunct="1">
        <a:defRPr kumimoji="1" sz="3650" kern="1200">
          <a:solidFill>
            <a:schemeClr val="tx1"/>
          </a:solidFill>
          <a:latin typeface="+mn-lt"/>
          <a:ea typeface="+mn-ea"/>
          <a:cs typeface="+mn-cs"/>
        </a:defRPr>
      </a:lvl7pPr>
      <a:lvl8pPr marL="6489131" algn="l" defTabSz="1854037" rtl="0" eaLnBrk="1" latinLnBrk="0" hangingPunct="1">
        <a:defRPr kumimoji="1" sz="3650" kern="1200">
          <a:solidFill>
            <a:schemeClr val="tx1"/>
          </a:solidFill>
          <a:latin typeface="+mn-lt"/>
          <a:ea typeface="+mn-ea"/>
          <a:cs typeface="+mn-cs"/>
        </a:defRPr>
      </a:lvl8pPr>
      <a:lvl9pPr marL="7416150" algn="l" defTabSz="1854037" rtl="0" eaLnBrk="1" latinLnBrk="0" hangingPunct="1">
        <a:defRPr kumimoji="1" sz="36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0" y="0"/>
            <a:ext cx="7200000" cy="7200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994"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7200000" y="0"/>
            <a:ext cx="11340000" cy="7200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994"/>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1319321" y="1692139"/>
            <a:ext cx="4540037" cy="2975302"/>
          </a:xfrm>
          <a:prstGeom prst="rect">
            <a:avLst/>
          </a:prstGeom>
          <a:noFill/>
        </p:spPr>
        <p:txBody>
          <a:bodyPr wrap="square" rtlCol="0">
            <a:spAutoFit/>
          </a:bodyPr>
          <a:lstStyle/>
          <a:p>
            <a:pPr algn="ctr"/>
            <a:r>
              <a:rPr kumimoji="1" lang="ja-JP" altLang="en-US" sz="5995" dirty="0">
                <a:latin typeface="+mn-ea"/>
              </a:rPr>
              <a:t>演題</a:t>
            </a:r>
            <a:endParaRPr kumimoji="1" lang="en-US" altLang="ja-JP" sz="5995" dirty="0">
              <a:latin typeface="+mn-ea"/>
            </a:endParaRPr>
          </a:p>
          <a:p>
            <a:pPr algn="ctr"/>
            <a:r>
              <a:rPr kumimoji="1" lang="ja-JP" altLang="en-US" sz="5995" dirty="0">
                <a:latin typeface="+mn-ea"/>
              </a:rPr>
              <a:t>番号</a:t>
            </a:r>
            <a:endParaRPr kumimoji="1" lang="en-US" altLang="ja-JP" sz="5995" dirty="0">
              <a:latin typeface="+mn-ea"/>
            </a:endParaRPr>
          </a:p>
          <a:p>
            <a:pPr algn="ctr"/>
            <a:r>
              <a:rPr kumimoji="1" lang="en-US" altLang="ja-JP" sz="3372" dirty="0">
                <a:latin typeface="+mn-ea"/>
              </a:rPr>
              <a:t>200mm×200mm</a:t>
            </a:r>
          </a:p>
          <a:p>
            <a:pPr algn="ctr"/>
            <a:r>
              <a:rPr kumimoji="1" lang="ja-JP" altLang="en-US" sz="3372" dirty="0">
                <a:latin typeface="+mn-ea"/>
              </a:rPr>
              <a:t>のサイズです。</a:t>
            </a: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8651797" y="2415477"/>
            <a:ext cx="8436405" cy="2052741"/>
          </a:xfrm>
          <a:prstGeom prst="rect">
            <a:avLst/>
          </a:prstGeom>
          <a:noFill/>
        </p:spPr>
        <p:txBody>
          <a:bodyPr wrap="square" rtlCol="0">
            <a:spAutoFit/>
          </a:bodyPr>
          <a:lstStyle/>
          <a:p>
            <a:pPr algn="ctr"/>
            <a:r>
              <a:rPr kumimoji="1" lang="ja-JP" altLang="en-US" sz="5995" dirty="0">
                <a:latin typeface="+mn-ea"/>
              </a:rPr>
              <a:t>タイトル</a:t>
            </a:r>
            <a:endParaRPr kumimoji="1" lang="en-US" altLang="ja-JP" sz="5995" dirty="0">
              <a:latin typeface="+mn-ea"/>
            </a:endParaRPr>
          </a:p>
          <a:p>
            <a:pPr algn="ctr"/>
            <a:r>
              <a:rPr kumimoji="1" lang="en-US" altLang="ja-JP" sz="3372" dirty="0">
                <a:latin typeface="+mn-ea"/>
              </a:rPr>
              <a:t>200mm× 315mm</a:t>
            </a:r>
          </a:p>
          <a:p>
            <a:pPr algn="ctr"/>
            <a:r>
              <a:rPr kumimoji="1" lang="ja-JP" altLang="en-US" sz="3372" dirty="0">
                <a:latin typeface="+mn-ea"/>
              </a:rPr>
              <a:t>のサイズです。</a:t>
            </a:r>
          </a:p>
        </p:txBody>
      </p:sp>
      <p:sp>
        <p:nvSpPr>
          <p:cNvPr id="17" name="テキスト ボックス 16">
            <a:extLst>
              <a:ext uri="{FF2B5EF4-FFF2-40B4-BE49-F238E27FC236}">
                <a16:creationId xmlns:a16="http://schemas.microsoft.com/office/drawing/2014/main" id="{257C0E67-02BE-D0DC-34C3-81D9F509B5BE}"/>
              </a:ext>
            </a:extLst>
          </p:cNvPr>
          <p:cNvSpPr txBox="1"/>
          <p:nvPr/>
        </p:nvSpPr>
        <p:spPr>
          <a:xfrm>
            <a:off x="2300515" y="7229033"/>
            <a:ext cx="13939382" cy="1533818"/>
          </a:xfrm>
          <a:prstGeom prst="rect">
            <a:avLst/>
          </a:prstGeom>
          <a:noFill/>
        </p:spPr>
        <p:txBody>
          <a:bodyPr wrap="square" rtlCol="0">
            <a:spAutoFit/>
          </a:bodyPr>
          <a:lstStyle/>
          <a:p>
            <a:pPr algn="ctr"/>
            <a:r>
              <a:rPr kumimoji="1" lang="en-US" altLang="ja-JP" sz="9367" dirty="0">
                <a:latin typeface="+mn-ea"/>
              </a:rPr>
              <a:t>B2</a:t>
            </a:r>
            <a:r>
              <a:rPr kumimoji="1" lang="ja-JP" altLang="en-US" sz="9367" dirty="0">
                <a:latin typeface="+mn-ea"/>
              </a:rPr>
              <a:t>サイズ</a:t>
            </a:r>
            <a:endParaRPr kumimoji="1" lang="ja-JP" altLang="en-US" sz="5995" dirty="0"/>
          </a:p>
        </p:txBody>
      </p:sp>
      <p:sp>
        <p:nvSpPr>
          <p:cNvPr id="18" name="テキスト ボックス 17">
            <a:extLst>
              <a:ext uri="{FF2B5EF4-FFF2-40B4-BE49-F238E27FC236}">
                <a16:creationId xmlns:a16="http://schemas.microsoft.com/office/drawing/2014/main" id="{5466FB60-6F01-72A5-4A8A-0A5752F9D248}"/>
              </a:ext>
            </a:extLst>
          </p:cNvPr>
          <p:cNvSpPr txBox="1"/>
          <p:nvPr/>
        </p:nvSpPr>
        <p:spPr>
          <a:xfrm>
            <a:off x="5052003" y="8892139"/>
            <a:ext cx="8436405" cy="1533818"/>
          </a:xfrm>
          <a:prstGeom prst="rect">
            <a:avLst/>
          </a:prstGeom>
          <a:noFill/>
        </p:spPr>
        <p:txBody>
          <a:bodyPr wrap="square" rtlCol="0">
            <a:spAutoFit/>
          </a:bodyPr>
          <a:lstStyle/>
          <a:p>
            <a:pPr algn="ctr"/>
            <a:r>
              <a:rPr kumimoji="1" lang="ja-JP" altLang="en-US" sz="5995" dirty="0">
                <a:latin typeface="+mn-ea"/>
              </a:rPr>
              <a:t>本文</a:t>
            </a:r>
            <a:endParaRPr kumimoji="1" lang="en-US" altLang="ja-JP" sz="5995" dirty="0">
              <a:latin typeface="+mn-ea"/>
            </a:endParaRPr>
          </a:p>
          <a:p>
            <a:pPr algn="ctr"/>
            <a:r>
              <a:rPr lang="en-US" altLang="ja-JP" sz="3372" dirty="0">
                <a:latin typeface="+mn-ea"/>
              </a:rPr>
              <a:t>528mm × 515mm</a:t>
            </a:r>
            <a:endParaRPr kumimoji="1" lang="ja-JP" altLang="en-US" sz="3372" dirty="0">
              <a:latin typeface="+mn-ea"/>
            </a:endParaRPr>
          </a:p>
        </p:txBody>
      </p:sp>
      <p:sp>
        <p:nvSpPr>
          <p:cNvPr id="19" name="テキスト ボックス 18">
            <a:extLst>
              <a:ext uri="{FF2B5EF4-FFF2-40B4-BE49-F238E27FC236}">
                <a16:creationId xmlns:a16="http://schemas.microsoft.com/office/drawing/2014/main" id="{82D18215-3534-FCC0-668C-854E691A93D7}"/>
              </a:ext>
            </a:extLst>
          </p:cNvPr>
          <p:cNvSpPr txBox="1"/>
          <p:nvPr/>
        </p:nvSpPr>
        <p:spPr>
          <a:xfrm>
            <a:off x="1718035" y="10823251"/>
            <a:ext cx="15417293" cy="861133"/>
          </a:xfrm>
          <a:prstGeom prst="rect">
            <a:avLst/>
          </a:prstGeom>
          <a:noFill/>
        </p:spPr>
        <p:txBody>
          <a:bodyPr wrap="square" rtlCol="0">
            <a:spAutoFit/>
          </a:bodyPr>
          <a:lstStyle/>
          <a:p>
            <a:pPr algn="ctr"/>
            <a:r>
              <a:rPr kumimoji="1" lang="ja-JP" altLang="en-US" sz="4996" dirty="0">
                <a:latin typeface="+mn-ea"/>
              </a:rPr>
              <a:t>テンプレートは</a:t>
            </a:r>
            <a:r>
              <a:rPr kumimoji="1" lang="en-US" altLang="ja-JP" sz="4996" dirty="0">
                <a:latin typeface="+mn-ea"/>
              </a:rPr>
              <a:t>B2</a:t>
            </a:r>
            <a:r>
              <a:rPr kumimoji="1" lang="ja-JP" altLang="en-US" sz="4996" dirty="0">
                <a:latin typeface="+mn-ea"/>
              </a:rPr>
              <a:t>サイズ</a:t>
            </a:r>
            <a:r>
              <a:rPr kumimoji="1" lang="en-US" altLang="ja-JP" sz="4996" dirty="0">
                <a:latin typeface="+mn-ea"/>
              </a:rPr>
              <a:t>728mm × 515mm</a:t>
            </a:r>
            <a:r>
              <a:rPr kumimoji="1" lang="ja-JP" altLang="en-US" sz="4996" dirty="0">
                <a:latin typeface="+mn-ea"/>
              </a:rPr>
              <a:t>です。</a:t>
            </a:r>
          </a:p>
        </p:txBody>
      </p:sp>
      <p:sp>
        <p:nvSpPr>
          <p:cNvPr id="20" name="テキスト ボックス 19">
            <a:extLst>
              <a:ext uri="{FF2B5EF4-FFF2-40B4-BE49-F238E27FC236}">
                <a16:creationId xmlns:a16="http://schemas.microsoft.com/office/drawing/2014/main" id="{D85EDBB3-CCF3-5FE9-D7E1-BFF0B2CD9D0B}"/>
              </a:ext>
            </a:extLst>
          </p:cNvPr>
          <p:cNvSpPr txBox="1"/>
          <p:nvPr/>
        </p:nvSpPr>
        <p:spPr>
          <a:xfrm>
            <a:off x="2376149" y="18592753"/>
            <a:ext cx="14510393" cy="1629933"/>
          </a:xfrm>
          <a:prstGeom prst="rect">
            <a:avLst/>
          </a:prstGeom>
          <a:noFill/>
        </p:spPr>
        <p:txBody>
          <a:bodyPr wrap="square" rtlCol="0">
            <a:spAutoFit/>
          </a:bodyPr>
          <a:lstStyle/>
          <a:p>
            <a:pPr algn="ctr"/>
            <a:r>
              <a:rPr kumimoji="1" lang="ja-JP" altLang="en-US" sz="4996" dirty="0">
                <a:latin typeface="+mn-ea"/>
              </a:rPr>
              <a:t>白いスライドスペースの中に配置してください。</a:t>
            </a:r>
            <a:endParaRPr kumimoji="1" lang="en-US" altLang="ja-JP" sz="4996" dirty="0">
              <a:latin typeface="+mn-ea"/>
            </a:endParaRPr>
          </a:p>
          <a:p>
            <a:pPr algn="ctr"/>
            <a:r>
              <a:rPr kumimoji="1" lang="ja-JP" altLang="en-US" sz="4996" dirty="0">
                <a:latin typeface="+mn-ea"/>
              </a:rPr>
              <a:t>外にはみ出た部分は印刷されません。</a:t>
            </a:r>
            <a:endParaRPr kumimoji="1" lang="en-US" altLang="ja-JP" sz="4996" dirty="0">
              <a:latin typeface="+mn-ea"/>
            </a:endParaRPr>
          </a:p>
        </p:txBody>
      </p:sp>
      <p:sp>
        <p:nvSpPr>
          <p:cNvPr id="2" name="テキスト ボックス 1">
            <a:extLst>
              <a:ext uri="{FF2B5EF4-FFF2-40B4-BE49-F238E27FC236}">
                <a16:creationId xmlns:a16="http://schemas.microsoft.com/office/drawing/2014/main" id="{3458D989-4B1F-DDBF-0B16-6998DEB42EDF}"/>
              </a:ext>
            </a:extLst>
          </p:cNvPr>
          <p:cNvSpPr txBox="1"/>
          <p:nvPr/>
        </p:nvSpPr>
        <p:spPr>
          <a:xfrm>
            <a:off x="-9982172" y="170843"/>
            <a:ext cx="8964697" cy="877035"/>
          </a:xfrm>
          <a:prstGeom prst="rect">
            <a:avLst/>
          </a:prstGeom>
          <a:noFill/>
        </p:spPr>
        <p:txBody>
          <a:bodyPr wrap="square" rtlCol="0">
            <a:spAutoFit/>
          </a:bodyPr>
          <a:lstStyle/>
          <a:p>
            <a:r>
              <a:rPr kumimoji="1" lang="ja-JP" altLang="en-US" sz="5099" b="1" dirty="0">
                <a:solidFill>
                  <a:srgbClr val="FF0000"/>
                </a:solidFill>
                <a:latin typeface="+mn-ea"/>
              </a:rPr>
              <a:t>■ポスター作成時の注意点</a:t>
            </a:r>
            <a:endParaRPr kumimoji="1" lang="en-US" altLang="ja-JP" sz="5099" b="1" dirty="0">
              <a:solidFill>
                <a:srgbClr val="FF0000"/>
              </a:solidFill>
              <a:latin typeface="+mn-ea"/>
            </a:endParaRPr>
          </a:p>
        </p:txBody>
      </p:sp>
      <p:sp>
        <p:nvSpPr>
          <p:cNvPr id="3" name="テキスト ボックス 2">
            <a:extLst>
              <a:ext uri="{FF2B5EF4-FFF2-40B4-BE49-F238E27FC236}">
                <a16:creationId xmlns:a16="http://schemas.microsoft.com/office/drawing/2014/main" id="{61282559-B4A6-95A4-222A-75E550CDC726}"/>
              </a:ext>
            </a:extLst>
          </p:cNvPr>
          <p:cNvSpPr txBox="1"/>
          <p:nvPr/>
        </p:nvSpPr>
        <p:spPr>
          <a:xfrm>
            <a:off x="-10063260" y="1322659"/>
            <a:ext cx="8964697" cy="6435288"/>
          </a:xfrm>
          <a:prstGeom prst="rect">
            <a:avLst/>
          </a:prstGeom>
          <a:noFill/>
        </p:spPr>
        <p:txBody>
          <a:bodyPr wrap="square" rtlCol="0">
            <a:spAutoFit/>
          </a:bodyPr>
          <a:lstStyle/>
          <a:p>
            <a:r>
              <a:rPr kumimoji="1" lang="ja-JP" altLang="en-US" sz="3747" dirty="0">
                <a:latin typeface="+mn-ea"/>
              </a:rPr>
              <a:t>・印刷したい部分はスライドからはみ出さないように配置してください。</a:t>
            </a:r>
            <a:endParaRPr kumimoji="1" lang="en-US" altLang="ja-JP" sz="3747" dirty="0">
              <a:latin typeface="+mn-ea"/>
            </a:endParaRPr>
          </a:p>
          <a:p>
            <a:endParaRPr kumimoji="1" lang="en-US" altLang="ja-JP" sz="3747" dirty="0">
              <a:latin typeface="+mn-ea"/>
            </a:endParaRPr>
          </a:p>
          <a:p>
            <a:r>
              <a:rPr kumimoji="1" lang="ja-JP" altLang="en-US" sz="3747" dirty="0">
                <a:latin typeface="+mn-ea"/>
              </a:rPr>
              <a:t>・イラストや写真は拡大しすぎると、画質が悪くなります。</a:t>
            </a:r>
            <a:endParaRPr kumimoji="1" lang="en-US" altLang="ja-JP" sz="3747" dirty="0">
              <a:latin typeface="+mn-ea"/>
            </a:endParaRPr>
          </a:p>
          <a:p>
            <a:endParaRPr kumimoji="1" lang="en-US" altLang="ja-JP" sz="3747" dirty="0">
              <a:latin typeface="+mn-ea"/>
            </a:endParaRPr>
          </a:p>
          <a:p>
            <a:r>
              <a:rPr kumimoji="1" lang="ja-JP" altLang="en-US" sz="3747" dirty="0">
                <a:latin typeface="+mn-ea"/>
              </a:rPr>
              <a:t>・特殊なフォントをお使いの場合、うまく表示されなかったり、置き換わってしまう場合があります。</a:t>
            </a:r>
            <a:endParaRPr kumimoji="1" lang="en-US" altLang="ja-JP" sz="3747" dirty="0">
              <a:latin typeface="+mn-ea"/>
            </a:endParaRPr>
          </a:p>
          <a:p>
            <a:endParaRPr kumimoji="1" lang="en-US" altLang="ja-JP" sz="3747" dirty="0">
              <a:latin typeface="+mn-ea"/>
            </a:endParaRPr>
          </a:p>
          <a:p>
            <a:endParaRPr kumimoji="1" lang="en-US" altLang="ja-JP" sz="3747" dirty="0">
              <a:latin typeface="+mn-ea"/>
            </a:endParaRPr>
          </a:p>
        </p:txBody>
      </p:sp>
      <p:sp>
        <p:nvSpPr>
          <p:cNvPr id="4" name="テキスト ボックス 3">
            <a:extLst>
              <a:ext uri="{FF2B5EF4-FFF2-40B4-BE49-F238E27FC236}">
                <a16:creationId xmlns:a16="http://schemas.microsoft.com/office/drawing/2014/main" id="{18C25DF4-4A44-1045-169B-2BE125D8ECB1}"/>
              </a:ext>
            </a:extLst>
          </p:cNvPr>
          <p:cNvSpPr txBox="1"/>
          <p:nvPr/>
        </p:nvSpPr>
        <p:spPr>
          <a:xfrm>
            <a:off x="-9982172" y="7139044"/>
            <a:ext cx="8964697" cy="877035"/>
          </a:xfrm>
          <a:prstGeom prst="rect">
            <a:avLst/>
          </a:prstGeom>
          <a:noFill/>
        </p:spPr>
        <p:txBody>
          <a:bodyPr wrap="square" rtlCol="0">
            <a:spAutoFit/>
          </a:bodyPr>
          <a:lstStyle/>
          <a:p>
            <a:r>
              <a:rPr kumimoji="1" lang="ja-JP" altLang="en-US" sz="5099" b="1" dirty="0">
                <a:solidFill>
                  <a:srgbClr val="FF0000"/>
                </a:solidFill>
                <a:latin typeface="+mn-ea"/>
              </a:rPr>
              <a:t>■見やすいフォントサイズ</a:t>
            </a:r>
            <a:endParaRPr kumimoji="1" lang="en-US" altLang="ja-JP" sz="5099" b="1" dirty="0">
              <a:solidFill>
                <a:srgbClr val="FF0000"/>
              </a:solidFill>
              <a:latin typeface="+mn-ea"/>
            </a:endParaRPr>
          </a:p>
        </p:txBody>
      </p:sp>
      <p:sp>
        <p:nvSpPr>
          <p:cNvPr id="8" name="テキスト ボックス 7">
            <a:extLst>
              <a:ext uri="{FF2B5EF4-FFF2-40B4-BE49-F238E27FC236}">
                <a16:creationId xmlns:a16="http://schemas.microsoft.com/office/drawing/2014/main" id="{B79793D6-C709-8A7E-B0D6-BF45BEA03783}"/>
              </a:ext>
            </a:extLst>
          </p:cNvPr>
          <p:cNvSpPr txBox="1"/>
          <p:nvPr/>
        </p:nvSpPr>
        <p:spPr>
          <a:xfrm>
            <a:off x="-9982172" y="8043756"/>
            <a:ext cx="8964697" cy="7568097"/>
          </a:xfrm>
          <a:prstGeom prst="rect">
            <a:avLst/>
          </a:prstGeom>
          <a:noFill/>
        </p:spPr>
        <p:txBody>
          <a:bodyPr wrap="square" rtlCol="0">
            <a:spAutoFit/>
          </a:bodyPr>
          <a:lstStyle/>
          <a:p>
            <a:pPr>
              <a:lnSpc>
                <a:spcPct val="150000"/>
              </a:lnSpc>
            </a:pPr>
            <a:r>
              <a:rPr kumimoji="1" lang="ja-JP" altLang="en-US" sz="3747" b="1" dirty="0">
                <a:latin typeface="+mn-ea"/>
              </a:rPr>
              <a:t>・タイトル・見出し</a:t>
            </a:r>
            <a:endParaRPr kumimoji="1" lang="en-US" altLang="ja-JP" sz="3747" b="1" dirty="0">
              <a:latin typeface="+mn-ea"/>
            </a:endParaRPr>
          </a:p>
          <a:p>
            <a:pPr>
              <a:lnSpc>
                <a:spcPct val="150000"/>
              </a:lnSpc>
            </a:pPr>
            <a:r>
              <a:rPr kumimoji="1" lang="ja-JP" altLang="en-US" sz="8000" dirty="0">
                <a:latin typeface="+mn-ea"/>
              </a:rPr>
              <a:t>　</a:t>
            </a:r>
            <a:r>
              <a:rPr kumimoji="1" lang="en-US" altLang="ja-JP" sz="8000" dirty="0">
                <a:latin typeface="+mn-ea"/>
              </a:rPr>
              <a:t>80</a:t>
            </a:r>
            <a:r>
              <a:rPr kumimoji="1" lang="ja-JP" altLang="en-US" sz="8000" dirty="0">
                <a:latin typeface="+mn-ea"/>
              </a:rPr>
              <a:t>ポイント前後</a:t>
            </a:r>
            <a:endParaRPr kumimoji="1" lang="en-US" altLang="ja-JP" sz="8000" dirty="0">
              <a:latin typeface="+mn-ea"/>
            </a:endParaRPr>
          </a:p>
          <a:p>
            <a:pPr>
              <a:lnSpc>
                <a:spcPct val="150000"/>
              </a:lnSpc>
            </a:pPr>
            <a:r>
              <a:rPr kumimoji="1" lang="ja-JP" altLang="en-US" sz="3747" b="1" dirty="0">
                <a:latin typeface="+mn-ea"/>
              </a:rPr>
              <a:t>・サブタイトル・小見出し</a:t>
            </a:r>
            <a:endParaRPr kumimoji="1" lang="en-US" altLang="ja-JP" sz="3747" b="1" dirty="0">
              <a:latin typeface="+mn-ea"/>
            </a:endParaRPr>
          </a:p>
          <a:p>
            <a:pPr>
              <a:lnSpc>
                <a:spcPct val="150000"/>
              </a:lnSpc>
            </a:pPr>
            <a:r>
              <a:rPr kumimoji="1" lang="ja-JP" altLang="en-US" sz="4000" dirty="0">
                <a:latin typeface="+mn-ea"/>
              </a:rPr>
              <a:t>　　</a:t>
            </a:r>
            <a:r>
              <a:rPr kumimoji="1" lang="en-US" altLang="ja-JP" sz="6000" dirty="0">
                <a:latin typeface="+mn-ea"/>
              </a:rPr>
              <a:t>60</a:t>
            </a:r>
            <a:r>
              <a:rPr kumimoji="1" lang="ja-JP" altLang="en-US" sz="6000" dirty="0">
                <a:latin typeface="+mn-ea"/>
              </a:rPr>
              <a:t>ポイント前後</a:t>
            </a:r>
            <a:endParaRPr kumimoji="1" lang="en-US" altLang="ja-JP" sz="6000" dirty="0">
              <a:latin typeface="+mn-ea"/>
            </a:endParaRPr>
          </a:p>
          <a:p>
            <a:pPr>
              <a:lnSpc>
                <a:spcPct val="150000"/>
              </a:lnSpc>
            </a:pPr>
            <a:r>
              <a:rPr kumimoji="1" lang="ja-JP" altLang="en-US" sz="3747" b="1" dirty="0">
                <a:latin typeface="+mn-ea"/>
              </a:rPr>
              <a:t>・本文</a:t>
            </a:r>
            <a:endParaRPr kumimoji="1" lang="en-US" altLang="ja-JP" sz="3747" b="1" dirty="0">
              <a:latin typeface="+mn-ea"/>
            </a:endParaRPr>
          </a:p>
          <a:p>
            <a:pPr>
              <a:lnSpc>
                <a:spcPct val="150000"/>
              </a:lnSpc>
            </a:pPr>
            <a:r>
              <a:rPr kumimoji="1" lang="ja-JP" altLang="en-US" sz="3747" dirty="0">
                <a:latin typeface="+mn-ea"/>
              </a:rPr>
              <a:t>　　　</a:t>
            </a:r>
            <a:r>
              <a:rPr kumimoji="1" lang="en-US" altLang="ja-JP" sz="4000" dirty="0">
                <a:latin typeface="+mn-ea"/>
              </a:rPr>
              <a:t>40</a:t>
            </a:r>
            <a:r>
              <a:rPr kumimoji="1" lang="ja-JP" altLang="en-US" sz="4000" dirty="0">
                <a:latin typeface="+mn-ea"/>
              </a:rPr>
              <a:t>ポイント前後</a:t>
            </a:r>
            <a:endParaRPr kumimoji="1" lang="en-US" altLang="ja-JP" sz="4000" dirty="0">
              <a:latin typeface="+mn-ea"/>
            </a:endParaRPr>
          </a:p>
          <a:p>
            <a:pPr>
              <a:lnSpc>
                <a:spcPct val="150000"/>
              </a:lnSpc>
            </a:pPr>
            <a:r>
              <a:rPr kumimoji="1" lang="ja-JP" altLang="en-US" sz="3747" dirty="0">
                <a:latin typeface="+mn-ea"/>
              </a:rPr>
              <a:t>　</a:t>
            </a:r>
            <a:endParaRPr kumimoji="1" lang="en-US" altLang="ja-JP" sz="3747" dirty="0">
              <a:latin typeface="+mn-ea"/>
            </a:endParaRPr>
          </a:p>
        </p:txBody>
      </p:sp>
      <p:sp>
        <p:nvSpPr>
          <p:cNvPr id="9" name="テキスト ボックス 8">
            <a:extLst>
              <a:ext uri="{FF2B5EF4-FFF2-40B4-BE49-F238E27FC236}">
                <a16:creationId xmlns:a16="http://schemas.microsoft.com/office/drawing/2014/main" id="{E2E1CA00-B4B3-9B21-E721-0E123F5CDAB5}"/>
              </a:ext>
            </a:extLst>
          </p:cNvPr>
          <p:cNvSpPr txBox="1"/>
          <p:nvPr/>
        </p:nvSpPr>
        <p:spPr>
          <a:xfrm>
            <a:off x="-10063260" y="15311947"/>
            <a:ext cx="8964697" cy="877035"/>
          </a:xfrm>
          <a:prstGeom prst="rect">
            <a:avLst/>
          </a:prstGeom>
          <a:noFill/>
        </p:spPr>
        <p:txBody>
          <a:bodyPr wrap="square" rtlCol="0">
            <a:spAutoFit/>
          </a:bodyPr>
          <a:lstStyle/>
          <a:p>
            <a:r>
              <a:rPr kumimoji="1" lang="ja-JP" altLang="en-US" sz="5099" b="1" dirty="0">
                <a:solidFill>
                  <a:srgbClr val="FF0000"/>
                </a:solidFill>
                <a:latin typeface="+mn-ea"/>
              </a:rPr>
              <a:t>■画像の画質を確認するには</a:t>
            </a:r>
            <a:endParaRPr kumimoji="1" lang="en-US" altLang="ja-JP" sz="5099" b="1" dirty="0">
              <a:solidFill>
                <a:srgbClr val="FF0000"/>
              </a:solidFill>
              <a:latin typeface="+mn-ea"/>
            </a:endParaRPr>
          </a:p>
        </p:txBody>
      </p:sp>
      <p:sp>
        <p:nvSpPr>
          <p:cNvPr id="11" name="テキスト ボックス 10">
            <a:extLst>
              <a:ext uri="{FF2B5EF4-FFF2-40B4-BE49-F238E27FC236}">
                <a16:creationId xmlns:a16="http://schemas.microsoft.com/office/drawing/2014/main" id="{88FFF6C3-4828-792C-F2B8-7F5B4A63A013}"/>
              </a:ext>
            </a:extLst>
          </p:cNvPr>
          <p:cNvSpPr txBox="1"/>
          <p:nvPr/>
        </p:nvSpPr>
        <p:spPr>
          <a:xfrm>
            <a:off x="-9708563" y="16261310"/>
            <a:ext cx="8964697" cy="9318448"/>
          </a:xfrm>
          <a:prstGeom prst="rect">
            <a:avLst/>
          </a:prstGeom>
          <a:noFill/>
        </p:spPr>
        <p:txBody>
          <a:bodyPr wrap="square" rtlCol="0">
            <a:spAutoFit/>
          </a:bodyPr>
          <a:lstStyle/>
          <a:p>
            <a:r>
              <a:rPr kumimoji="1" lang="ja-JP" altLang="en-US" sz="3747" dirty="0">
                <a:latin typeface="+mn-ea"/>
              </a:rPr>
              <a:t>画面を</a:t>
            </a:r>
            <a:r>
              <a:rPr kumimoji="1" lang="en-US" altLang="ja-JP" sz="3747" dirty="0">
                <a:latin typeface="+mn-ea"/>
              </a:rPr>
              <a:t>100%</a:t>
            </a:r>
            <a:r>
              <a:rPr kumimoji="1" lang="ja-JP" altLang="en-US" sz="3747" dirty="0">
                <a:latin typeface="+mn-ea"/>
              </a:rPr>
              <a:t>にしてきれいに見えている場合は、印刷でもきれいに仕上がります。</a:t>
            </a:r>
            <a:endParaRPr kumimoji="1" lang="en-US" altLang="ja-JP" sz="3747" dirty="0">
              <a:latin typeface="+mn-ea"/>
            </a:endParaRPr>
          </a:p>
          <a:p>
            <a:endParaRPr kumimoji="1" lang="en-US" altLang="ja-JP" sz="3747" dirty="0">
              <a:latin typeface="+mn-ea"/>
            </a:endParaRPr>
          </a:p>
          <a:p>
            <a:r>
              <a:rPr kumimoji="1" lang="ja-JP" altLang="en-US" sz="3747" b="1" dirty="0">
                <a:solidFill>
                  <a:srgbClr val="FF0000"/>
                </a:solidFill>
                <a:latin typeface="+mn-ea"/>
              </a:rPr>
              <a:t>●画面を</a:t>
            </a:r>
            <a:r>
              <a:rPr kumimoji="1" lang="en-US" altLang="ja-JP" sz="3747" b="1" dirty="0">
                <a:solidFill>
                  <a:srgbClr val="FF0000"/>
                </a:solidFill>
                <a:latin typeface="+mn-ea"/>
              </a:rPr>
              <a:t>100%</a:t>
            </a:r>
            <a:r>
              <a:rPr kumimoji="1" lang="ja-JP" altLang="en-US" sz="3747" b="1" dirty="0">
                <a:solidFill>
                  <a:srgbClr val="FF0000"/>
                </a:solidFill>
                <a:latin typeface="+mn-ea"/>
              </a:rPr>
              <a:t>のサイズにする方法</a:t>
            </a:r>
            <a:endParaRPr kumimoji="1" lang="en-US" altLang="ja-JP" sz="3747" b="1" dirty="0">
              <a:solidFill>
                <a:srgbClr val="FF0000"/>
              </a:solidFill>
              <a:latin typeface="+mn-ea"/>
            </a:endParaRPr>
          </a:p>
          <a:p>
            <a:r>
              <a:rPr kumimoji="1" lang="ja-JP" altLang="en-US" sz="3747" b="1" dirty="0">
                <a:latin typeface="+mn-ea"/>
              </a:rPr>
              <a:t>その１</a:t>
            </a:r>
            <a:endParaRPr kumimoji="1" lang="en-US" altLang="ja-JP" sz="3747" b="1" dirty="0">
              <a:latin typeface="+mn-ea"/>
            </a:endParaRPr>
          </a:p>
          <a:p>
            <a:r>
              <a:rPr kumimoji="1" lang="ja-JP" altLang="en-US" sz="3747" dirty="0">
                <a:latin typeface="+mn-ea"/>
              </a:rPr>
              <a:t>表示タグ＞ズーム（虫眼鏡のマーク）</a:t>
            </a:r>
            <a:endParaRPr kumimoji="1" lang="en-US" altLang="ja-JP" sz="3747" dirty="0">
              <a:latin typeface="+mn-ea"/>
            </a:endParaRPr>
          </a:p>
          <a:p>
            <a:r>
              <a:rPr kumimoji="1" lang="ja-JP" altLang="en-US" sz="3747" dirty="0">
                <a:latin typeface="+mn-ea"/>
              </a:rPr>
              <a:t>　で、表示サイズを切り替えできます。</a:t>
            </a:r>
            <a:endParaRPr kumimoji="1" lang="en-US" altLang="ja-JP" sz="3747" dirty="0">
              <a:latin typeface="+mn-ea"/>
            </a:endParaRPr>
          </a:p>
          <a:p>
            <a:endParaRPr kumimoji="1" lang="en-US" altLang="ja-JP" sz="3747" dirty="0">
              <a:latin typeface="+mn-ea"/>
            </a:endParaRPr>
          </a:p>
          <a:p>
            <a:r>
              <a:rPr kumimoji="1" lang="ja-JP" altLang="en-US" sz="3747" b="1" dirty="0">
                <a:latin typeface="+mn-ea"/>
              </a:rPr>
              <a:t>その</a:t>
            </a:r>
            <a:r>
              <a:rPr kumimoji="1" lang="en-US" altLang="ja-JP" sz="3747" b="1" dirty="0">
                <a:latin typeface="+mn-ea"/>
              </a:rPr>
              <a:t>2</a:t>
            </a:r>
          </a:p>
          <a:p>
            <a:r>
              <a:rPr kumimoji="1" lang="en-US" altLang="ja-JP" sz="3747" dirty="0">
                <a:latin typeface="+mn-ea"/>
              </a:rPr>
              <a:t>Ctrl</a:t>
            </a:r>
            <a:r>
              <a:rPr kumimoji="1" lang="ja-JP" altLang="en-US" sz="3747" dirty="0">
                <a:latin typeface="+mn-ea"/>
              </a:rPr>
              <a:t>キーを押したまま、マウスの</a:t>
            </a:r>
            <a:r>
              <a:rPr lang="ja-JP" altLang="en-US" sz="3747" dirty="0"/>
              <a:t>スクロールホイールを前へスライドさせると拡大します。</a:t>
            </a:r>
            <a:br>
              <a:rPr lang="en-US" altLang="ja-JP" sz="3747" dirty="0"/>
            </a:br>
            <a:r>
              <a:rPr lang="ja-JP" altLang="en-US" sz="3747" dirty="0"/>
              <a:t>サイズの表示は右下に％（パーセント）で表示されます。</a:t>
            </a:r>
            <a:endParaRPr kumimoji="1" lang="en-US" altLang="ja-JP" sz="3747" dirty="0">
              <a:latin typeface="+mn-ea"/>
            </a:endParaRPr>
          </a:p>
          <a:p>
            <a:r>
              <a:rPr kumimoji="1" lang="ja-JP" altLang="en-US" sz="3747" dirty="0">
                <a:latin typeface="+mn-ea"/>
              </a:rPr>
              <a:t>（右下のツマミをスライドさせて拡大することも可能です）</a:t>
            </a:r>
            <a:endParaRPr kumimoji="1" lang="en-US" altLang="ja-JP" sz="3747" dirty="0">
              <a:latin typeface="+mn-ea"/>
            </a:endParaRPr>
          </a:p>
        </p:txBody>
      </p:sp>
      <p:sp>
        <p:nvSpPr>
          <p:cNvPr id="15" name="テキスト ボックス 14">
            <a:extLst>
              <a:ext uri="{FF2B5EF4-FFF2-40B4-BE49-F238E27FC236}">
                <a16:creationId xmlns:a16="http://schemas.microsoft.com/office/drawing/2014/main" id="{44FEB362-BF8E-8C66-8D3E-F5644EF1C1AB}"/>
              </a:ext>
            </a:extLst>
          </p:cNvPr>
          <p:cNvSpPr txBox="1"/>
          <p:nvPr/>
        </p:nvSpPr>
        <p:spPr>
          <a:xfrm>
            <a:off x="19870838" y="331564"/>
            <a:ext cx="8964697" cy="877035"/>
          </a:xfrm>
          <a:prstGeom prst="rect">
            <a:avLst/>
          </a:prstGeom>
          <a:noFill/>
        </p:spPr>
        <p:txBody>
          <a:bodyPr wrap="square" rtlCol="0">
            <a:spAutoFit/>
          </a:bodyPr>
          <a:lstStyle/>
          <a:p>
            <a:r>
              <a:rPr kumimoji="1" lang="ja-JP" altLang="en-US" sz="5099" b="1" dirty="0">
                <a:solidFill>
                  <a:srgbClr val="FF0000"/>
                </a:solidFill>
                <a:latin typeface="+mn-ea"/>
              </a:rPr>
              <a:t>■</a:t>
            </a:r>
            <a:r>
              <a:rPr kumimoji="1" lang="en-US" altLang="ja-JP" sz="5099" b="1" dirty="0">
                <a:solidFill>
                  <a:srgbClr val="FF0000"/>
                </a:solidFill>
                <a:latin typeface="+mn-ea"/>
              </a:rPr>
              <a:t>PDF</a:t>
            </a:r>
            <a:r>
              <a:rPr kumimoji="1" lang="ja-JP" altLang="en-US" sz="5099" b="1" dirty="0">
                <a:solidFill>
                  <a:srgbClr val="FF0000"/>
                </a:solidFill>
                <a:latin typeface="+mn-ea"/>
              </a:rPr>
              <a:t>の作成方法</a:t>
            </a:r>
            <a:endParaRPr kumimoji="1" lang="en-US" altLang="ja-JP" sz="5099" b="1" dirty="0">
              <a:solidFill>
                <a:srgbClr val="FF0000"/>
              </a:solidFill>
              <a:latin typeface="+mn-ea"/>
            </a:endParaRPr>
          </a:p>
        </p:txBody>
      </p:sp>
      <p:sp>
        <p:nvSpPr>
          <p:cNvPr id="16" name="テキスト ボックス 15">
            <a:extLst>
              <a:ext uri="{FF2B5EF4-FFF2-40B4-BE49-F238E27FC236}">
                <a16:creationId xmlns:a16="http://schemas.microsoft.com/office/drawing/2014/main" id="{18A4D451-B46C-DE3A-DC0D-0C09D55E031F}"/>
              </a:ext>
            </a:extLst>
          </p:cNvPr>
          <p:cNvSpPr txBox="1"/>
          <p:nvPr/>
        </p:nvSpPr>
        <p:spPr>
          <a:xfrm>
            <a:off x="19870838" y="1412498"/>
            <a:ext cx="8964697" cy="4531369"/>
          </a:xfrm>
          <a:prstGeom prst="rect">
            <a:avLst/>
          </a:prstGeom>
          <a:noFill/>
        </p:spPr>
        <p:txBody>
          <a:bodyPr wrap="square" rtlCol="0">
            <a:spAutoFit/>
          </a:bodyPr>
          <a:lstStyle/>
          <a:p>
            <a:r>
              <a:rPr kumimoji="1" lang="ja-JP" altLang="en-US" sz="4121" b="1" dirty="0">
                <a:latin typeface="+mn-ea"/>
              </a:rPr>
              <a:t>・レイアウトが仕上がりましたら、</a:t>
            </a:r>
            <a:r>
              <a:rPr kumimoji="1" lang="en-US" altLang="ja-JP" sz="4121" b="1" dirty="0">
                <a:latin typeface="+mn-ea"/>
              </a:rPr>
              <a:t>PDF</a:t>
            </a:r>
            <a:r>
              <a:rPr kumimoji="1" lang="ja-JP" altLang="en-US" sz="4121" b="1" dirty="0">
                <a:latin typeface="+mn-ea"/>
              </a:rPr>
              <a:t>を作成してください。</a:t>
            </a:r>
            <a:endParaRPr kumimoji="1" lang="en-US" altLang="ja-JP" sz="4121" b="1" dirty="0">
              <a:latin typeface="+mn-ea"/>
            </a:endParaRPr>
          </a:p>
          <a:p>
            <a:endParaRPr kumimoji="1" lang="en-US" altLang="ja-JP" sz="4121" b="1" dirty="0">
              <a:latin typeface="+mn-ea"/>
            </a:endParaRPr>
          </a:p>
          <a:p>
            <a:r>
              <a:rPr kumimoji="1" lang="ja-JP" altLang="en-US" sz="4121" b="1" dirty="0">
                <a:latin typeface="+mn-ea"/>
              </a:rPr>
              <a:t>・</a:t>
            </a:r>
            <a:r>
              <a:rPr kumimoji="1" lang="en-US" altLang="ja-JP" sz="4121" b="1" dirty="0">
                <a:latin typeface="+mn-ea"/>
              </a:rPr>
              <a:t>PDF</a:t>
            </a:r>
            <a:r>
              <a:rPr kumimoji="1" lang="ja-JP" altLang="en-US" sz="4121" b="1" dirty="0">
                <a:latin typeface="+mn-ea"/>
              </a:rPr>
              <a:t>で保存するには</a:t>
            </a:r>
            <a:endParaRPr kumimoji="1" lang="en-US" altLang="ja-JP" sz="4121" b="1" dirty="0">
              <a:latin typeface="+mn-ea"/>
            </a:endParaRPr>
          </a:p>
          <a:p>
            <a:r>
              <a:rPr kumimoji="1" lang="ja-JP" altLang="en-US" sz="4121" dirty="0">
                <a:latin typeface="+mn-ea"/>
              </a:rPr>
              <a:t>ファイル＞名前を付けて保存＞ファイルの種類を「</a:t>
            </a:r>
            <a:r>
              <a:rPr kumimoji="1" lang="en-US" altLang="ja-JP" sz="4121" dirty="0">
                <a:latin typeface="+mn-ea"/>
              </a:rPr>
              <a:t>PDF</a:t>
            </a:r>
            <a:r>
              <a:rPr kumimoji="1" lang="ja-JP" altLang="en-US" sz="4121" dirty="0">
                <a:latin typeface="+mn-ea"/>
              </a:rPr>
              <a:t>（</a:t>
            </a:r>
            <a:r>
              <a:rPr kumimoji="1" lang="en-US" altLang="ja-JP" sz="4121" dirty="0">
                <a:latin typeface="+mn-ea"/>
              </a:rPr>
              <a:t>*.pdf</a:t>
            </a:r>
            <a:r>
              <a:rPr kumimoji="1" lang="ja-JP" altLang="en-US" sz="4121" dirty="0">
                <a:latin typeface="+mn-ea"/>
              </a:rPr>
              <a:t>）」に変更して保存する。</a:t>
            </a:r>
            <a:endParaRPr kumimoji="1" lang="en-US" altLang="ja-JP" sz="4121" dirty="0">
              <a:latin typeface="+mn-ea"/>
            </a:endParaRPr>
          </a:p>
        </p:txBody>
      </p:sp>
      <p:grpSp>
        <p:nvGrpSpPr>
          <p:cNvPr id="26" name="グループ化 25">
            <a:extLst>
              <a:ext uri="{FF2B5EF4-FFF2-40B4-BE49-F238E27FC236}">
                <a16:creationId xmlns:a16="http://schemas.microsoft.com/office/drawing/2014/main" id="{AA12A4BD-58B9-A117-7582-17F4A0A30E50}"/>
              </a:ext>
            </a:extLst>
          </p:cNvPr>
          <p:cNvGrpSpPr/>
          <p:nvPr/>
        </p:nvGrpSpPr>
        <p:grpSpPr>
          <a:xfrm>
            <a:off x="20611900" y="21714282"/>
            <a:ext cx="5694657" cy="3778552"/>
            <a:chOff x="32981243" y="34754334"/>
            <a:chExt cx="11982371" cy="6972300"/>
          </a:xfrm>
        </p:grpSpPr>
        <p:sp>
          <p:nvSpPr>
            <p:cNvPr id="27" name="正方形/長方形 26">
              <a:extLst>
                <a:ext uri="{FF2B5EF4-FFF2-40B4-BE49-F238E27FC236}">
                  <a16:creationId xmlns:a16="http://schemas.microsoft.com/office/drawing/2014/main" id="{7BF18485-078E-5EE1-A584-2D7B7BC5C90D}"/>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994"/>
            </a:p>
          </p:txBody>
        </p:sp>
        <p:sp>
          <p:nvSpPr>
            <p:cNvPr id="28" name="テキスト ボックス 27">
              <a:extLst>
                <a:ext uri="{FF2B5EF4-FFF2-40B4-BE49-F238E27FC236}">
                  <a16:creationId xmlns:a16="http://schemas.microsoft.com/office/drawing/2014/main" id="{537307E9-64D8-14AC-05AF-307BCEF2B386}"/>
                </a:ext>
              </a:extLst>
            </p:cNvPr>
            <p:cNvSpPr txBox="1"/>
            <p:nvPr/>
          </p:nvSpPr>
          <p:spPr>
            <a:xfrm>
              <a:off x="32981243" y="35466316"/>
              <a:ext cx="11982371" cy="2795107"/>
            </a:xfrm>
            <a:prstGeom prst="rect">
              <a:avLst/>
            </a:prstGeom>
            <a:noFill/>
          </p:spPr>
          <p:txBody>
            <a:bodyPr wrap="square" rtlCol="0">
              <a:spAutoFit/>
            </a:bodyPr>
            <a:lstStyle/>
            <a:p>
              <a:pPr algn="ctr" eaLnBrk="1" hangingPunct="1"/>
              <a:r>
                <a:rPr lang="ja-JP" altLang="en-US" sz="3747" b="1" dirty="0"/>
                <a:t>第●回●●●●学会</a:t>
              </a:r>
              <a:endParaRPr lang="en-US" altLang="ja-JP" sz="3747" b="1" dirty="0"/>
            </a:p>
            <a:p>
              <a:pPr algn="ctr" eaLnBrk="1" hangingPunct="1"/>
              <a:r>
                <a:rPr lang="en-US" altLang="ja-JP" sz="3747" b="1" dirty="0"/>
                <a:t>COI</a:t>
              </a:r>
              <a:r>
                <a:rPr lang="ja-JP" altLang="en-US" sz="3747" b="1" dirty="0"/>
                <a:t>開示</a:t>
              </a:r>
            </a:p>
            <a:p>
              <a:pPr algn="ctr" eaLnBrk="1" hangingPunct="1"/>
              <a:r>
                <a:rPr lang="ja-JP" altLang="en-US" sz="1749" dirty="0"/>
                <a:t>発表者名</a:t>
              </a:r>
              <a:r>
                <a:rPr lang="ja-JP" altLang="en-US" sz="1749" dirty="0">
                  <a:sym typeface="Wingdings" panose="05000000000000000000" pitchFamily="2" charset="2"/>
                </a:rPr>
                <a:t>：●●●●（</a:t>
              </a:r>
              <a:r>
                <a:rPr lang="ja-JP" altLang="en-US" sz="1749" dirty="0"/>
                <a:t>代表者）・●●●</a:t>
              </a:r>
            </a:p>
          </p:txBody>
        </p:sp>
        <p:sp>
          <p:nvSpPr>
            <p:cNvPr id="29" name="テキスト ボックス 28">
              <a:extLst>
                <a:ext uri="{FF2B5EF4-FFF2-40B4-BE49-F238E27FC236}">
                  <a16:creationId xmlns:a16="http://schemas.microsoft.com/office/drawing/2014/main" id="{CC2322B7-2511-E02A-3F48-9FC94F69AD41}"/>
                </a:ext>
              </a:extLst>
            </p:cNvPr>
            <p:cNvSpPr txBox="1"/>
            <p:nvPr/>
          </p:nvSpPr>
          <p:spPr>
            <a:xfrm>
              <a:off x="34853757" y="38131981"/>
              <a:ext cx="8980290" cy="2723643"/>
            </a:xfrm>
            <a:prstGeom prst="rect">
              <a:avLst/>
            </a:prstGeom>
            <a:noFill/>
          </p:spPr>
          <p:txBody>
            <a:bodyPr wrap="square" rtlCol="0">
              <a:spAutoFit/>
            </a:bodyPr>
            <a:lstStyle/>
            <a:p>
              <a:pPr eaLnBrk="1" hangingPunct="1"/>
              <a:r>
                <a:rPr lang="ja-JP" altLang="en-US" sz="2248" dirty="0"/>
                <a:t>演題発表に関連し、開示すべき</a:t>
              </a:r>
              <a:r>
                <a:rPr lang="en-US" altLang="ja-JP" sz="2248" dirty="0"/>
                <a:t>COI</a:t>
              </a:r>
              <a:r>
                <a:rPr lang="ja-JP" altLang="en-US" sz="2248" dirty="0"/>
                <a:t>関係にある企業等</a:t>
              </a:r>
              <a:endParaRPr lang="en-US" altLang="ja-JP" sz="2248" dirty="0"/>
            </a:p>
            <a:p>
              <a:pPr eaLnBrk="1" hangingPunct="1"/>
              <a:r>
                <a:rPr lang="ja-JP" altLang="en-US" sz="2248" dirty="0"/>
                <a:t>・</a:t>
              </a:r>
              <a:endParaRPr lang="en-US" altLang="ja-JP" sz="2248" dirty="0"/>
            </a:p>
            <a:p>
              <a:pPr eaLnBrk="1" hangingPunct="1"/>
              <a:r>
                <a:rPr lang="ja-JP" altLang="en-US" sz="2248" dirty="0"/>
                <a:t>・</a:t>
              </a:r>
            </a:p>
          </p:txBody>
        </p:sp>
      </p:grpSp>
      <p:grpSp>
        <p:nvGrpSpPr>
          <p:cNvPr id="30" name="グループ化 29">
            <a:extLst>
              <a:ext uri="{FF2B5EF4-FFF2-40B4-BE49-F238E27FC236}">
                <a16:creationId xmlns:a16="http://schemas.microsoft.com/office/drawing/2014/main" id="{FA1DF01F-43FC-F80F-0F23-34FFD7082EFB}"/>
              </a:ext>
            </a:extLst>
          </p:cNvPr>
          <p:cNvGrpSpPr/>
          <p:nvPr/>
        </p:nvGrpSpPr>
        <p:grpSpPr>
          <a:xfrm>
            <a:off x="20611900" y="16963299"/>
            <a:ext cx="5694657" cy="3778552"/>
            <a:chOff x="32981243" y="27146250"/>
            <a:chExt cx="11982371" cy="6972300"/>
          </a:xfrm>
        </p:grpSpPr>
        <p:sp>
          <p:nvSpPr>
            <p:cNvPr id="31" name="正方形/長方形 30">
              <a:extLst>
                <a:ext uri="{FF2B5EF4-FFF2-40B4-BE49-F238E27FC236}">
                  <a16:creationId xmlns:a16="http://schemas.microsoft.com/office/drawing/2014/main" id="{82D9DF35-815F-F0F3-B786-D18D4AED87EC}"/>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994"/>
            </a:p>
          </p:txBody>
        </p:sp>
        <p:sp>
          <p:nvSpPr>
            <p:cNvPr id="32" name="テキスト ボックス 31">
              <a:extLst>
                <a:ext uri="{FF2B5EF4-FFF2-40B4-BE49-F238E27FC236}">
                  <a16:creationId xmlns:a16="http://schemas.microsoft.com/office/drawing/2014/main" id="{8AEA4A0A-08B6-4941-886E-10B25DF0B00C}"/>
                </a:ext>
              </a:extLst>
            </p:cNvPr>
            <p:cNvSpPr txBox="1"/>
            <p:nvPr/>
          </p:nvSpPr>
          <p:spPr>
            <a:xfrm>
              <a:off x="34110808" y="31145463"/>
              <a:ext cx="9723239" cy="1730496"/>
            </a:xfrm>
            <a:prstGeom prst="rect">
              <a:avLst/>
            </a:prstGeom>
            <a:noFill/>
          </p:spPr>
          <p:txBody>
            <a:bodyPr wrap="square" rtlCol="0">
              <a:spAutoFit/>
            </a:bodyPr>
            <a:lstStyle/>
            <a:p>
              <a:pPr eaLnBrk="1" hangingPunct="1"/>
              <a:r>
                <a:rPr lang="ja-JP" altLang="en-US" sz="2747" dirty="0"/>
                <a:t>開示すべき</a:t>
              </a:r>
              <a:r>
                <a:rPr lang="en-US" altLang="ja-JP" sz="2747" dirty="0"/>
                <a:t>COI</a:t>
              </a:r>
              <a:r>
                <a:rPr lang="ja-JP" altLang="en-US" sz="2747" dirty="0"/>
                <a:t>関係にある</a:t>
              </a:r>
              <a:endParaRPr lang="en-US" altLang="ja-JP" sz="2747" dirty="0"/>
            </a:p>
            <a:p>
              <a:pPr eaLnBrk="1" hangingPunct="1"/>
              <a:r>
                <a:rPr lang="ja-JP" altLang="en-US" sz="2747" dirty="0"/>
                <a:t>企業などはありません。</a:t>
              </a:r>
            </a:p>
          </p:txBody>
        </p:sp>
        <p:sp>
          <p:nvSpPr>
            <p:cNvPr id="33" name="テキスト ボックス 32">
              <a:extLst>
                <a:ext uri="{FF2B5EF4-FFF2-40B4-BE49-F238E27FC236}">
                  <a16:creationId xmlns:a16="http://schemas.microsoft.com/office/drawing/2014/main" id="{7D36F988-F56D-F2FE-8864-8C4DED9411DF}"/>
                </a:ext>
              </a:extLst>
            </p:cNvPr>
            <p:cNvSpPr txBox="1"/>
            <p:nvPr/>
          </p:nvSpPr>
          <p:spPr>
            <a:xfrm>
              <a:off x="32981243" y="27858232"/>
              <a:ext cx="11982371" cy="2795107"/>
            </a:xfrm>
            <a:prstGeom prst="rect">
              <a:avLst/>
            </a:prstGeom>
            <a:noFill/>
          </p:spPr>
          <p:txBody>
            <a:bodyPr wrap="square" rtlCol="0">
              <a:spAutoFit/>
            </a:bodyPr>
            <a:lstStyle/>
            <a:p>
              <a:pPr algn="ctr" eaLnBrk="1" hangingPunct="1"/>
              <a:r>
                <a:rPr lang="ja-JP" altLang="en-US" sz="3747" b="1" dirty="0"/>
                <a:t>第●回●●●●学会</a:t>
              </a:r>
              <a:endParaRPr lang="en-US" altLang="ja-JP" sz="3747" b="1" dirty="0"/>
            </a:p>
            <a:p>
              <a:pPr algn="ctr" eaLnBrk="1" hangingPunct="1"/>
              <a:r>
                <a:rPr lang="en-US" altLang="ja-JP" sz="3747" b="1" dirty="0"/>
                <a:t>COI</a:t>
              </a:r>
              <a:r>
                <a:rPr lang="ja-JP" altLang="en-US" sz="3747" b="1" dirty="0"/>
                <a:t>開示</a:t>
              </a:r>
            </a:p>
            <a:p>
              <a:pPr algn="ctr" eaLnBrk="1" hangingPunct="1"/>
              <a:r>
                <a:rPr lang="ja-JP" altLang="en-US" sz="1749" dirty="0"/>
                <a:t>発表者名</a:t>
              </a:r>
              <a:r>
                <a:rPr lang="ja-JP" altLang="en-US" sz="1749" dirty="0">
                  <a:sym typeface="Wingdings" panose="05000000000000000000" pitchFamily="2" charset="2"/>
                </a:rPr>
                <a:t>：●●●●（</a:t>
              </a:r>
              <a:r>
                <a:rPr lang="ja-JP" altLang="en-US" sz="1749" dirty="0"/>
                <a:t>代表者）・●●●</a:t>
              </a:r>
            </a:p>
          </p:txBody>
        </p:sp>
      </p:grpSp>
      <p:sp>
        <p:nvSpPr>
          <p:cNvPr id="34" name="テキスト ボックス 33">
            <a:extLst>
              <a:ext uri="{FF2B5EF4-FFF2-40B4-BE49-F238E27FC236}">
                <a16:creationId xmlns:a16="http://schemas.microsoft.com/office/drawing/2014/main" id="{8080DF7F-FD56-433E-A533-D8D7D8E74B99}"/>
              </a:ext>
            </a:extLst>
          </p:cNvPr>
          <p:cNvSpPr txBox="1"/>
          <p:nvPr/>
        </p:nvSpPr>
        <p:spPr>
          <a:xfrm>
            <a:off x="19870838" y="14574761"/>
            <a:ext cx="8964697" cy="784189"/>
          </a:xfrm>
          <a:prstGeom prst="rect">
            <a:avLst/>
          </a:prstGeom>
          <a:noFill/>
        </p:spPr>
        <p:txBody>
          <a:bodyPr wrap="square" rtlCol="0">
            <a:spAutoFit/>
          </a:bodyPr>
          <a:lstStyle/>
          <a:p>
            <a:r>
              <a:rPr kumimoji="1" lang="ja-JP" altLang="en-US" sz="4496" b="1" dirty="0">
                <a:solidFill>
                  <a:srgbClr val="FF0000"/>
                </a:solidFill>
                <a:latin typeface="+mn-ea"/>
              </a:rPr>
              <a:t>■</a:t>
            </a:r>
            <a:r>
              <a:rPr kumimoji="1" lang="en-US" altLang="ja-JP" sz="4496" b="1" dirty="0">
                <a:solidFill>
                  <a:srgbClr val="FF0000"/>
                </a:solidFill>
                <a:latin typeface="+mn-ea"/>
              </a:rPr>
              <a:t>COI</a:t>
            </a:r>
            <a:r>
              <a:rPr kumimoji="1" lang="ja-JP" altLang="en-US" sz="4496" b="1" dirty="0">
                <a:solidFill>
                  <a:srgbClr val="FF0000"/>
                </a:solidFill>
                <a:latin typeface="+mn-ea"/>
              </a:rPr>
              <a:t>（利益相反）開示サンプル</a:t>
            </a:r>
            <a:endParaRPr kumimoji="1" lang="en-US" altLang="ja-JP" sz="4496" b="1" dirty="0">
              <a:solidFill>
                <a:srgbClr val="FF0000"/>
              </a:solidFill>
              <a:latin typeface="+mn-ea"/>
            </a:endParaRPr>
          </a:p>
        </p:txBody>
      </p:sp>
      <p:sp>
        <p:nvSpPr>
          <p:cNvPr id="35" name="テキスト ボックス 34">
            <a:extLst>
              <a:ext uri="{FF2B5EF4-FFF2-40B4-BE49-F238E27FC236}">
                <a16:creationId xmlns:a16="http://schemas.microsoft.com/office/drawing/2014/main" id="{47D4AD01-C047-CC8F-7DA0-13317DD91EE4}"/>
              </a:ext>
            </a:extLst>
          </p:cNvPr>
          <p:cNvSpPr txBox="1"/>
          <p:nvPr/>
        </p:nvSpPr>
        <p:spPr>
          <a:xfrm>
            <a:off x="19870838" y="15929397"/>
            <a:ext cx="8964697" cy="726481"/>
          </a:xfrm>
          <a:prstGeom prst="rect">
            <a:avLst/>
          </a:prstGeom>
          <a:noFill/>
        </p:spPr>
        <p:txBody>
          <a:bodyPr wrap="square" rtlCol="0">
            <a:spAutoFit/>
          </a:bodyPr>
          <a:lstStyle/>
          <a:p>
            <a:r>
              <a:rPr kumimoji="1" lang="ja-JP" altLang="en-US" sz="4121" b="1" dirty="0">
                <a:latin typeface="+mn-ea"/>
              </a:rPr>
              <a:t>・テキストサンプル</a:t>
            </a:r>
            <a:endParaRPr kumimoji="1" lang="en-US" altLang="ja-JP" sz="4121" dirty="0">
              <a:latin typeface="+mn-ea"/>
            </a:endParaRPr>
          </a:p>
        </p:txBody>
      </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32</TotalTime>
  <Words>365</Words>
  <Application>Microsoft Office PowerPoint</Application>
  <PresentationFormat>ユーザー設定</PresentationFormat>
  <Paragraphs>57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Arial</vt:lpstr>
      <vt:lpstr>Calibri</vt:lpstr>
      <vt:lpstr>Calibri Light</vt:lpstr>
      <vt:lpstr>Wingdings</vt:lpstr>
      <vt:lpstr>Office 2013 - 2022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9</cp:revision>
  <dcterms:created xsi:type="dcterms:W3CDTF">2024-09-19T08:14:53Z</dcterms:created>
  <dcterms:modified xsi:type="dcterms:W3CDTF">2025-04-09T06:53:54Z</dcterms:modified>
</cp:coreProperties>
</file>